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5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405" r:id="rId76"/>
    <p:sldId id="343" r:id="rId77"/>
    <p:sldId id="356" r:id="rId78"/>
    <p:sldId id="344" r:id="rId79"/>
    <p:sldId id="366" r:id="rId80"/>
    <p:sldId id="345" r:id="rId81"/>
    <p:sldId id="361" r:id="rId82"/>
    <p:sldId id="376" r:id="rId83"/>
    <p:sldId id="377" r:id="rId84"/>
    <p:sldId id="350" r:id="rId85"/>
    <p:sldId id="351" r:id="rId86"/>
    <p:sldId id="352" r:id="rId87"/>
    <p:sldId id="406" r:id="rId88"/>
    <p:sldId id="357" r:id="rId89"/>
    <p:sldId id="358" r:id="rId90"/>
    <p:sldId id="362" r:id="rId91"/>
    <p:sldId id="363" r:id="rId92"/>
    <p:sldId id="367" r:id="rId93"/>
    <p:sldId id="368" r:id="rId94"/>
    <p:sldId id="378" r:id="rId95"/>
    <p:sldId id="379" r:id="rId96"/>
    <p:sldId id="353" r:id="rId97"/>
    <p:sldId id="354" r:id="rId98"/>
    <p:sldId id="355" r:id="rId99"/>
    <p:sldId id="407" r:id="rId100"/>
    <p:sldId id="359" r:id="rId101"/>
    <p:sldId id="360" r:id="rId102"/>
    <p:sldId id="364" r:id="rId103"/>
    <p:sldId id="365" r:id="rId104"/>
    <p:sldId id="369" r:id="rId105"/>
    <p:sldId id="370" r:id="rId106"/>
    <p:sldId id="380" r:id="rId107"/>
    <p:sldId id="381" r:id="rId108"/>
    <p:sldId id="371" r:id="rId109"/>
    <p:sldId id="373" r:id="rId110"/>
    <p:sldId id="374" r:id="rId111"/>
    <p:sldId id="375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4" r:id="rId124"/>
    <p:sldId id="395" r:id="rId125"/>
    <p:sldId id="398" r:id="rId126"/>
    <p:sldId id="396" r:id="rId127"/>
    <p:sldId id="397" r:id="rId128"/>
    <p:sldId id="402" r:id="rId129"/>
    <p:sldId id="403" r:id="rId130"/>
    <p:sldId id="404" r:id="rId131"/>
    <p:sldId id="399" r:id="rId132"/>
    <p:sldId id="400" r:id="rId133"/>
    <p:sldId id="401" r:id="rId1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1CD6F4-EE09-0848-BAD9-033A0D4E82C1}">
          <p14:sldIdLst/>
        </p14:section>
        <p14:section name="Distance Distribution" id="{DA413AEE-68B7-D649-BCA4-AB2BD4959F80}">
          <p14:sldIdLst>
            <p14:sldId id="276"/>
            <p14:sldId id="256"/>
            <p14:sldId id="283"/>
            <p14:sldId id="257"/>
            <p14:sldId id="284"/>
            <p14:sldId id="277"/>
            <p14:sldId id="264"/>
            <p14:sldId id="274"/>
          </p14:sldIdLst>
        </p14:section>
        <p14:section name="Dataset Statistic" id="{E6054FCA-B5E2-7441-AC1C-EEEA4003377C}">
          <p14:sldIdLst>
            <p14:sldId id="279"/>
            <p14:sldId id="261"/>
            <p14:sldId id="260"/>
          </p14:sldIdLst>
        </p14:section>
        <p14:section name="Resnet18 hudsonriver" id="{78AF03B7-470E-E549-8D79-E895E322CE27}">
          <p14:sldIdLst>
            <p14:sldId id="291"/>
            <p14:sldId id="287"/>
            <p14:sldId id="303"/>
            <p14:sldId id="302"/>
            <p14:sldId id="289"/>
            <p14:sldId id="304"/>
            <p14:sldId id="305"/>
            <p14:sldId id="288"/>
            <p14:sldId id="306"/>
            <p14:sldId id="307"/>
            <p14:sldId id="290"/>
            <p14:sldId id="308"/>
            <p14:sldId id="309"/>
          </p14:sldIdLst>
        </p14:section>
        <p14:section name="Resnet18 wallstreet" id="{74B7FF76-4426-4F45-AAE1-B6199D173FBC}">
          <p14:sldIdLst>
            <p14:sldId id="292"/>
            <p14:sldId id="293"/>
            <p14:sldId id="310"/>
            <p14:sldId id="311"/>
            <p14:sldId id="294"/>
            <p14:sldId id="312"/>
            <p14:sldId id="313"/>
            <p14:sldId id="295"/>
            <p14:sldId id="314"/>
            <p14:sldId id="315"/>
            <p14:sldId id="296"/>
            <p14:sldId id="316"/>
            <p14:sldId id="317"/>
          </p14:sldIdLst>
        </p14:section>
        <p14:section name="Resnet18 unionsquare" id="{19E99D70-E9B4-6744-85A7-9110F58C4E11}">
          <p14:sldIdLst>
            <p14:sldId id="297"/>
            <p14:sldId id="298"/>
            <p14:sldId id="318"/>
            <p14:sldId id="319"/>
            <p14:sldId id="299"/>
            <p14:sldId id="320"/>
            <p14:sldId id="321"/>
            <p14:sldId id="300"/>
            <p14:sldId id="322"/>
            <p14:sldId id="323"/>
            <p14:sldId id="301"/>
            <p14:sldId id="324"/>
            <p14:sldId id="325"/>
          </p14:sldIdLst>
        </p14:section>
        <p14:section name="classification accuracy" id="{FACA943F-4F59-D744-B3B2-3B9FE9AEC7F9}">
          <p14:sldIdLst>
            <p14:sldId id="281"/>
            <p14:sldId id="262"/>
            <p14:sldId id="268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localisation accuracy" id="{EBB8DF71-D449-D343-9B67-5A44B49E90D2}">
          <p14:sldIdLst>
            <p14:sldId id="280"/>
            <p14:sldId id="259"/>
            <p14:sldId id="270"/>
          </p14:sldIdLst>
        </p14:section>
        <p14:section name="BSD distribution" id="{59DB9B2E-6512-F547-B96F-7E8E74B7A50B}">
          <p14:sldIdLst>
            <p14:sldId id="333"/>
            <p14:sldId id="334"/>
            <p14:sldId id="335"/>
            <p14:sldId id="336"/>
          </p14:sldIdLst>
        </p14:section>
        <p14:section name="Route distribution" id="{213947CA-8F1C-5343-9014-AC70011EF459}">
          <p14:sldIdLst>
            <p14:sldId id="337"/>
            <p14:sldId id="338"/>
            <p14:sldId id="339"/>
            <p14:sldId id="340"/>
          </p14:sldIdLst>
        </p14:section>
        <p14:section name="Hudson river" id="{38216D47-E7D1-074E-9975-197A18C00AD4}">
          <p14:sldIdLst>
            <p14:sldId id="341"/>
            <p14:sldId id="349"/>
            <p14:sldId id="342"/>
            <p14:sldId id="346"/>
            <p14:sldId id="405"/>
            <p14:sldId id="343"/>
            <p14:sldId id="356"/>
            <p14:sldId id="344"/>
            <p14:sldId id="366"/>
            <p14:sldId id="345"/>
            <p14:sldId id="361"/>
            <p14:sldId id="376"/>
            <p14:sldId id="377"/>
          </p14:sldIdLst>
        </p14:section>
        <p14:section name="Wall street" id="{6D12DE9F-90A7-924D-B393-BAD75727D96F}">
          <p14:sldIdLst>
            <p14:sldId id="350"/>
            <p14:sldId id="351"/>
            <p14:sldId id="352"/>
            <p14:sldId id="406"/>
            <p14:sldId id="357"/>
            <p14:sldId id="358"/>
            <p14:sldId id="362"/>
            <p14:sldId id="363"/>
            <p14:sldId id="367"/>
            <p14:sldId id="368"/>
            <p14:sldId id="378"/>
            <p14:sldId id="379"/>
          </p14:sldIdLst>
        </p14:section>
        <p14:section name="Union square" id="{9E6F858A-DC8C-D74B-9E69-2287F26954D3}">
          <p14:sldIdLst>
            <p14:sldId id="353"/>
            <p14:sldId id="354"/>
            <p14:sldId id="355"/>
            <p14:sldId id="407"/>
            <p14:sldId id="359"/>
            <p14:sldId id="360"/>
            <p14:sldId id="364"/>
            <p14:sldId id="365"/>
            <p14:sldId id="369"/>
            <p14:sldId id="370"/>
            <p14:sldId id="380"/>
            <p14:sldId id="381"/>
          </p14:sldIdLst>
        </p14:section>
        <p14:section name="Network visualization" id="{7FC9A76F-0843-EA4D-A5F0-61B8FF44F689}">
          <p14:sldIdLst>
            <p14:sldId id="371"/>
            <p14:sldId id="373"/>
            <p14:sldId id="374"/>
            <p14:sldId id="375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Epoch statistic" id="{1F3148BF-E4C1-C040-B71C-AF9D9886D563}">
          <p14:sldIdLst>
            <p14:sldId id="389"/>
            <p14:sldId id="390"/>
            <p14:sldId id="391"/>
          </p14:sldIdLst>
        </p14:section>
        <p14:section name="Improved resnet18" id="{F4315DA1-2DC6-574E-8A67-B8E3EBE5E62B}">
          <p14:sldIdLst>
            <p14:sldId id="392"/>
            <p14:sldId id="394"/>
            <p14:sldId id="395"/>
            <p14:sldId id="398"/>
            <p14:sldId id="396"/>
            <p14:sldId id="397"/>
          </p14:sldIdLst>
        </p14:section>
        <p14:section name="Combined network" id="{8F25C0C1-D5D5-1740-870D-5E6EED416039}">
          <p14:sldIdLst>
            <p14:sldId id="402"/>
            <p14:sldId id="403"/>
            <p14:sldId id="404"/>
            <p14:sldId id="399"/>
            <p14:sldId id="400"/>
            <p14:sldId id="4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932"/>
    <p:restoredTop sz="93726"/>
  </p:normalViewPr>
  <p:slideViewPr>
    <p:cSldViewPr snapToGrid="0" snapToObjects="1">
      <p:cViewPr varScale="1">
        <p:scale>
          <a:sx n="70" d="100"/>
          <a:sy n="70" d="100"/>
        </p:scale>
        <p:origin x="20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Augmentation + smaller learning rate + weight decay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Smaller batch size = 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9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recall junction 83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accuracy junction 12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precision junction 2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loss junction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F1 junction 8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recall gap 54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accuracy gap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precision gap 27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loss gap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FBF-B7C2-0347-B71D-5668628A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10" y="27485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Improved Resnet18</a:t>
            </a:r>
          </a:p>
        </p:txBody>
      </p:sp>
    </p:spTree>
    <p:extLst>
      <p:ext uri="{BB962C8B-B14F-4D97-AF65-F5344CB8AC3E}">
        <p14:creationId xmlns:p14="http://schemas.microsoft.com/office/powerpoint/2010/main" val="14470715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29030967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20603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0.4334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607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4659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45277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61228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3187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2147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0.4079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2954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D854-5C6E-4E42-82FE-D72B1F0B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6680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Combined v1</a:t>
            </a:r>
          </a:p>
        </p:txBody>
      </p:sp>
    </p:spTree>
    <p:extLst>
      <p:ext uri="{BB962C8B-B14F-4D97-AF65-F5344CB8AC3E}">
        <p14:creationId xmlns:p14="http://schemas.microsoft.com/office/powerpoint/2010/main" val="31523825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50033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55.84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74.06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55.36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56.10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77.42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52.42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53.17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58.12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57.28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52.83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1147163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95035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47.11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62.27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48.56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58.4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79.94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77.62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56.44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55.44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62.16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7216536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D854-5C6E-4E42-82FE-D72B1F0B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6680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Combined v2</a:t>
            </a:r>
          </a:p>
        </p:txBody>
      </p:sp>
    </p:spTree>
    <p:extLst>
      <p:ext uri="{BB962C8B-B14F-4D97-AF65-F5344CB8AC3E}">
        <p14:creationId xmlns:p14="http://schemas.microsoft.com/office/powerpoint/2010/main" val="17969544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66411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77.66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83.92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5297636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219993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43.80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56.45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92.88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64.51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95.62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72.52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94.34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74.83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885081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2267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Gap_v2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0.4193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9821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07860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Gap_v2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84041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8359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Gap_v2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0.915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646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10380</TotalTime>
  <Words>4444</Words>
  <Application>Microsoft Macintosh PowerPoint</Application>
  <PresentationFormat>Widescreen</PresentationFormat>
  <Paragraphs>2919</Paragraphs>
  <Slides>133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0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Improved Resnet18</vt:lpstr>
      <vt:lpstr>Hudson River</vt:lpstr>
      <vt:lpstr>PowerPoint Presentation</vt:lpstr>
      <vt:lpstr>PowerPoint Presentation</vt:lpstr>
      <vt:lpstr>PowerPoint Presentation</vt:lpstr>
      <vt:lpstr>PowerPoint Presentation</vt:lpstr>
      <vt:lpstr>Combined v1</vt:lpstr>
      <vt:lpstr>PowerPoint Presentation</vt:lpstr>
      <vt:lpstr>PowerPoint Presentation</vt:lpstr>
      <vt:lpstr>Combined v2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288</cp:revision>
  <dcterms:created xsi:type="dcterms:W3CDTF">2020-02-26T13:59:58Z</dcterms:created>
  <dcterms:modified xsi:type="dcterms:W3CDTF">2020-06-16T18:03:13Z</dcterms:modified>
</cp:coreProperties>
</file>